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talk is about Flatcar Linux
- I'm Brian Exelbierd - worked with Linux for over 20 years
- 10+ years at Red Hat in a variety of roles, now working on upstream and community Linux for Microsoft
- I live in Brno - been in the Czech Republic for over 13 years
- I don't speak great Czech, which is why this talk is in English
- Slides are online at the QR Code and on my website
- Disclaimer: My employer, Microsoft has funded my travel to installfest.cz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Demo: systemd system extensions
— if /usr is immutable, how do you extend the OS? systsemd system extensions a/k/a/ sysexts.
- This machine has no container runtimes
- STEP 1: cat demo2.bu
  - /etc/extensions/docker-flatcar.raw → /dev/null
  - /etc/extensions/containerd-flatcar.raw → /dev/null
  - Flatcar ships Docker and containerd as system extensions. They're overlaid onto /usr at boot.
  - The system sees /dev/null and skips them. Not masked - literally not there
- STEP 2: docker --version; podman --version
- STEP 3: systemd-sysext status — only oem-qemu loaded
- STEP 4: sudo cp /opt/sysexts/flatcar-podman.raw /var/lib/extensions/
  - I am simulating the download of the sysext for podman
  - Could have been at provisioning
- STEP 5: sudo systemd-sysext refresh
  - This merges in the new extension - could also have been at boot
- STEP 6: podman --version; which podman
  - Tada - podman and where it should be
- STEP 7: sudo rm /var/lib/extensions/flatcar-podman.raw
  - sudo systemd-sysext refresh
  - podman --version → No such file or directory
  - and gone - the path is only known because it is cached in bash
- System extensions let you customize Flatcar without breaking immutability.
- Official extensions come from the release server
- community extensions come from the bakery
- your private extensions come from your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supports a wide range of deployment targets
- All major clouds and many tier2 or tier3 cloud providers
- All favorite virtualization providers
- Bare metal via PXE/iPXE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flatcar.org is website and you can find everything there
- Chat: Matrix channel, also on CNCF Slack
- GitHub Discussions
- Live meetings through out the month
- Europe friendly - most of the maintainers are here
- Try it locally: runs in QEMU, takes about five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Notes:
Build: marp --pptx --html 101-slides.md -o 101-slides.pptx --allow-local-files
QR Code: qrencode -o /Users/bexelbie/repos/blog/bexelbie.github.io/working-notes/qr-bexelbie.png -s 10 -m 2 "https://www.bexelbie.com"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is special purpose operating system
- Exclusively for running containers
- Supports both orchestrated and unorchestrated containers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is a community driven, CNCF Stewarded project
- in the Cloud Native Computing Foundation
- This makes it an open vendor-neutral project
- the brand and all assets are CNCF IP
- Flatcar has a long history: CoreOS withContainer Linux
  - Red Hat buys it merges with Atomic
  - Kinvolk takes over the original line
  - Microsoft buys Kinvolk
  - Microsoft donates Flatcar to the CNCF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Defined by functionality not features
- General-purpose Linux gives you a platform for choosing features
  - pick shell, desktop, etc.
- Day 2 the choices continue
  - Upgrade for a new set of feature choices?
  - Add a third-party repo?
  - Backport on to my existing system?
- Flatcar avoids all this choice by promising functionality
  - The OS is one unit released and updated as a single unit - no feature decision making
  - Functionality is a contract that will be maintained
- Flatcar is a light switch
  - when you flip it, the light comes on
  - The type of switch is irrelevant - the functionality matters
- Contract between your workload and the container run time/Machine things like GPU
- Not a contract about the version of software shipped in the host
- Below the line we maintain and do what's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Flatcar is not installed - it is provisioned
- Cloud users provision, most metal and virt users install
- both work everywhere
- Installation
  - Make choices as you assemble the machine
  - Often do two rounds a kickstart like install followed by an Ansible like post-install
  - possibly a third round where you log in and much around
- Provisioning
  - Define the machine specification in a declarative configutation
  - A provisioner marries your config and an OS and gives you a machine
  - fully assembled and ready to go
  - Just like how we run containers
- Config has Sensible defaults, no boilerplate
- Booting with no config works
- Post provisioning mucking around is possible but is an anti-pattern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Configuration drift is a non-issue
- Configuration happens one time at first boot and never again
- Run the same provisioning twice get the same system
- /usr is read-only and dm-verity protected
- neither you nor attackers can modify it
- the OS is provisioned as a whole disk image and updated the same way
- No individual parts get updated
- This also means no dependency drift - no "this system took update X but not Y"
- Two machines running the same version are actually identical. Mutable systems mutate. Think about this: if I install Fedora 43 and you install Fedora 43 but I run dnf daily and you run it weekly - we are not running the same packages.
- A node that has been updated is identical to an image deployed fresh at that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Demo running on a Lenovo T460S from 2016 — all local, no WiFi needed. Some steps pre-staged to avoid download spinners.  The VM I am going to show is already running for the same reason.
- STEP 1: cat demo1/demo1.bu
  - SSH key
  - Static IP via systemd-networkd
  - Custom web page - loaded from a file
  - nginx container - loaded from a file
  - Updates masked 
- STEP 2: butane --strict --files-dir . demo1.bu
  - Same content
- STEP 3: curl http://192.168.122.103:8000 from the host — show the web page
- STEP 4: docker ps
- STEP 5: sudo touch /usr/test
  - sudo mount -o remount,rw /usr
- STEP 7: sudo dmsetup table | grep verity
- STEP 8: sudo cgpt show /dev/vda | grep -A3 USR
  — show priority/tries/successful flags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In-place updates via A/B partitions
- nodes don't get recycled, they get updated
- update agent checks for updates
- Update is downloaded, validated, and written to the inactive partition
- Updates are atomic - no intermediate states
- Reboot to use the update
- Reboot daemon manages strategy
- After reboot, there is a health check OS and Workload
- Health fails -&gt; roll back by rebooting old partition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have multiple update channels
- Not going to read this - they are targeted
- Important all are fully tested
- Not unit tests - over 100+ real e2e tests
- From simple 1 Node to full clusters
- All are great - we recommend stable
- Users are part of our stabilization
- Clusters have beta nodes as a canary - their feedback lets us promote
- You are always getting an O S that has been fully tested.
- This means all the parts are tested against each other, not just tested individually.
- Traditional distributions that are mutable tend to test only at ga, and only for a very narrow set of dependencies installed together
- We have a well define set of tests and test exhaustively
- We test basically every PR and commit (exceptions for docs and small non-code changes)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Flatcar Linux 101</dc:title>
  <dc:subject>PptxGenJS Presentation</dc:subject>
  <dc:creator>Created by Marp</dc:creator>
  <cp:lastModifiedBy>Created by Marp</cp:lastModifiedBy>
  <cp:revision>1</cp:revision>
  <dcterms:created xsi:type="dcterms:W3CDTF">2026-03-26T13:14:23Z</dcterms:created>
  <dcterms:modified xsi:type="dcterms:W3CDTF">2026-03-26T13:14:23Z</dcterms:modified>
</cp:coreProperties>
</file>